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8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8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5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628D5-D3DA-4806-9242-724BDDF45B7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B0B8-318D-49E8-8FFD-A8AB407F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velyn\AppData\Local\Microsoft\Windows\Temporary Internet Files\Content.IE5\M515II1T\MC9004404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89441"/>
            <a:ext cx="1828800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4572000" y="4343400"/>
            <a:ext cx="33528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8071" y="3657600"/>
            <a:ext cx="3886200" cy="266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71" y="419100"/>
            <a:ext cx="2579929" cy="183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92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9705" y="6238875"/>
            <a:ext cx="1447800" cy="3143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3" y="228600"/>
            <a:ext cx="266888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80219" y="5322631"/>
            <a:ext cx="1828800" cy="6286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5295900"/>
            <a:ext cx="2438400" cy="1257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3362325"/>
            <a:ext cx="2895600" cy="1676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90651" y="647700"/>
            <a:ext cx="3352800" cy="2362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3000" y="3605209"/>
            <a:ext cx="3962400" cy="2819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4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0" name="Picture 32" descr="http://fc05.deviantart.net/fs71/i/2011/052/3/a/black_blue_short_hair_png_by_starscoldnight-d3a33m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667" y="2045429"/>
            <a:ext cx="1482572" cy="210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staceyreid.com/news/wp-content/uploads/2011/08/nose1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228600"/>
            <a:ext cx="657988" cy="78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ker.com/cliparts/S/C/0/s/f/x/nose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80" y="1012154"/>
            <a:ext cx="664038" cy="8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igcheesebadges.com/images/red_no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595" y="1411086"/>
            <a:ext cx="591789" cy="59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static4.wikia.nocookie.net/__cb20120813050734/battlefordreamisland/images/thumb/0/09/Wide_Mouth_Open_Smile.png/999px-Wide_Mouth_Open_Smi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623" y="191729"/>
            <a:ext cx="919523" cy="7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lipartist.info/RSS/openclipart.org/2011/May/31-Tuesday/mouth_and_teeth-555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055" y="314456"/>
            <a:ext cx="898731" cy="52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static4.wikia.nocookie.net/__cb20120813050902/battlefordreamisland/images/c/c7/Wide_Mouth_Open_Frow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791" y="995773"/>
            <a:ext cx="811130" cy="6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292.photobucket.com/albums/mm18/dpity/Bee%20Toon/bearmouthope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075" y="995774"/>
            <a:ext cx="1107756" cy="7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th08.deviantart.net/fs71/PRE/i/2013/231/d/4/_fan_made_asset__big_frown_mouth_4__open__by_animalcrossing10399-d6ivvm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10" y="405856"/>
            <a:ext cx="748389" cy="4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content.mycutegraphics.com/graphics/health/nose-mustach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052" y="2286000"/>
            <a:ext cx="904543" cy="66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tapestry-assets.s3.amazonaws.com/scbs/9/e/0/9e0c4361dd16e35794e67e3dc1ca01a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689" y="2288458"/>
            <a:ext cx="933968" cy="74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upload.wikimedia.org/wikipedia/commons/7/7f/Bright_anime_eyes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67" y="346362"/>
            <a:ext cx="964296" cy="5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upload.wikimedia.org/wikipedia/commons/5/57/Eyes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67" y="1012154"/>
            <a:ext cx="704418" cy="70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clipartist.info/clipart/pligg/COLOURINGBOOK.ORG/molumen_woman_eyes-1979px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59" y="210049"/>
            <a:ext cx="1549376" cy="55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clipartist.info/openclipart.org/SVG/Platypuscove/angry_eyes_00-800px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44" y="1053936"/>
            <a:ext cx="1615691" cy="8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eecs.ucf.edu/seniordesign/sp2012su2012/g04/images/eyes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4" y="368799"/>
            <a:ext cx="1026113" cy="8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th03.deviantart.net/fs70/PRE/i/2011/241/8/7/short_ii_hair_png_by_starscoldnight-d489pqt.pn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7" r="17925"/>
          <a:stretch/>
        </p:blipFill>
        <p:spPr bwMode="auto">
          <a:xfrm>
            <a:off x="7626872" y="3303867"/>
            <a:ext cx="1693233" cy="201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clker.com/cliparts/V/P/3/1/q/y/anime-hair-md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63" y="2157598"/>
            <a:ext cx="1151376" cy="97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buncee.com/clip_art/hair/buncee_clipart_hair_04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034" y="3744349"/>
            <a:ext cx="1333551" cy="159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upload.wikimedia.org/wikipedia/commons/d/dc/Secretlondon_Manga_Hair_1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72" y="5559426"/>
            <a:ext cx="1871366" cy="120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fc08.deviantart.net/fs70/i/2013/037/5/c/hair_8_by_thestardollprops-d5u2w0l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497" y="3850943"/>
            <a:ext cx="1046700" cy="144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http://static4.wikia.nocookie.net/__cb20121119013829/clubpenguin/images/thumb/b/b5/FileG_Billy_hair.png/286px-FileG_Billy_hair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64" y="5372309"/>
            <a:ext cx="1738226" cy="14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72050" y="2676761"/>
            <a:ext cx="3166176" cy="3581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 Chaleki</dc:creator>
  <cp:lastModifiedBy>Evelyn Chaleki</cp:lastModifiedBy>
  <cp:revision>2</cp:revision>
  <dcterms:created xsi:type="dcterms:W3CDTF">2014-01-16T10:43:02Z</dcterms:created>
  <dcterms:modified xsi:type="dcterms:W3CDTF">2014-01-16T12:08:16Z</dcterms:modified>
</cp:coreProperties>
</file>