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backgrounds.picaboo.com/download/41/1b/41b5ff0539f647a897470454a88aa864/2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06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130425"/>
            <a:ext cx="5867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886200"/>
            <a:ext cx="5943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backgrounds.picaboo.com/download/41/1b/41b5ff0539f647a897470454a88aa864/2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06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85800"/>
            <a:ext cx="61722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F41D-4297-4F33-B42E-E1FAA1B80F50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07FDE-66D7-4C97-A784-D5947CA62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wmf"/><Relationship Id="rId7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image" Target="../media/image10.png"/><Relationship Id="rId5" Type="http://schemas.openxmlformats.org/officeDocument/2006/relationships/image" Target="../media/image5.wmf"/><Relationship Id="rId10" Type="http://schemas.openxmlformats.org/officeDocument/2006/relationships/image" Target="../media/image9.png"/><Relationship Id="rId4" Type="http://schemas.openxmlformats.org/officeDocument/2006/relationships/image" Target="../media/image4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wmf"/><Relationship Id="rId7" Type="http://schemas.openxmlformats.org/officeDocument/2006/relationships/image" Target="../media/image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10.png"/><Relationship Id="rId5" Type="http://schemas.openxmlformats.org/officeDocument/2006/relationships/image" Target="../media/image5.wmf"/><Relationship Id="rId10" Type="http://schemas.openxmlformats.org/officeDocument/2006/relationships/image" Target="../media/image9.png"/><Relationship Id="rId4" Type="http://schemas.openxmlformats.org/officeDocument/2006/relationships/image" Target="../media/image4.wmf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Guess the Shape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Chaleki</a:t>
            </a:r>
            <a:endParaRPr lang="en-US" dirty="0"/>
          </a:p>
        </p:txBody>
      </p:sp>
      <p:pic>
        <p:nvPicPr>
          <p:cNvPr id="1026" name="Picture 2" descr="C:\Users\Evelyn\AppData\Local\Microsoft\Windows\Temporary Internet Files\Content.IE5\8FSGO8IW\MC90043491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81600"/>
            <a:ext cx="1523714" cy="152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57200"/>
            <a:ext cx="6172200" cy="1143000"/>
          </a:xfrm>
        </p:spPr>
        <p:txBody>
          <a:bodyPr/>
          <a:lstStyle/>
          <a:p>
            <a:r>
              <a:rPr lang="en-US" dirty="0" smtClean="0"/>
              <a:t>Which is a square?</a:t>
            </a:r>
            <a:endParaRPr lang="en-US" dirty="0"/>
          </a:p>
        </p:txBody>
      </p:sp>
      <p:pic>
        <p:nvPicPr>
          <p:cNvPr id="1026" name="Picture 2" descr="C:\Documents and Settings\echaleki\Local Settings\Temporary Internet Files\Content.IE5\HFCT42AX\MC900232205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057400"/>
            <a:ext cx="1371600" cy="1487143"/>
          </a:xfrm>
          <a:prstGeom prst="rect">
            <a:avLst/>
          </a:prstGeom>
          <a:noFill/>
        </p:spPr>
      </p:pic>
      <p:pic>
        <p:nvPicPr>
          <p:cNvPr id="1027" name="Picture 3" descr="C:\Documents and Settings\echaleki\Local Settings\Temporary Internet Files\Content.IE5\UH95GAST\MC900014103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905000"/>
            <a:ext cx="1488101" cy="1371600"/>
          </a:xfrm>
          <a:prstGeom prst="rect">
            <a:avLst/>
          </a:prstGeom>
          <a:noFill/>
        </p:spPr>
      </p:pic>
      <p:pic>
        <p:nvPicPr>
          <p:cNvPr id="1028" name="Picture 4" descr="C:\Documents and Settings\echaleki\Local Settings\Temporary Internet Files\Content.IE5\RCL319C5\MC900290952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429000"/>
            <a:ext cx="1291628" cy="1674891"/>
          </a:xfrm>
          <a:prstGeom prst="rect">
            <a:avLst/>
          </a:prstGeom>
          <a:noFill/>
        </p:spPr>
      </p:pic>
      <p:pic>
        <p:nvPicPr>
          <p:cNvPr id="1029" name="Picture 5" descr="C:\Documents and Settings\echaleki\Local Settings\Temporary Internet Files\Content.IE5\08WGV36G\MC900439586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4267200"/>
            <a:ext cx="1752600" cy="1752600"/>
          </a:xfrm>
          <a:prstGeom prst="rect">
            <a:avLst/>
          </a:prstGeom>
          <a:noFill/>
        </p:spPr>
      </p:pic>
      <p:pic>
        <p:nvPicPr>
          <p:cNvPr id="1035" name="Picture 11" descr="C:\Documents and Settings\echaleki\Local Settings\Temporary Internet Files\Content.IE5\HFCT42AX\MC900048067[1].wm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2133600"/>
            <a:ext cx="1274674" cy="876910"/>
          </a:xfrm>
          <a:prstGeom prst="rect">
            <a:avLst/>
          </a:prstGeom>
          <a:noFill/>
        </p:spPr>
      </p:pic>
      <p:pic>
        <p:nvPicPr>
          <p:cNvPr id="1038" name="Picture 14" descr="C:\Documents and Settings\echaleki\Local Settings\Temporary Internet Files\Content.IE5\JRUSWSZC\MC900439610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7300" y="4495800"/>
            <a:ext cx="1811034" cy="1991353"/>
          </a:xfrm>
          <a:prstGeom prst="rect">
            <a:avLst/>
          </a:prstGeom>
          <a:noFill/>
        </p:spPr>
      </p:pic>
      <p:pic>
        <p:nvPicPr>
          <p:cNvPr id="1039" name="Picture 15" descr="C:\Documents and Settings\echaleki\Local Settings\Temporary Internet Files\Content.IE5\SI6ZBZOB\MC900433883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4400" y="5029428"/>
            <a:ext cx="1828572" cy="1828572"/>
          </a:xfrm>
          <a:prstGeom prst="rect">
            <a:avLst/>
          </a:prstGeom>
          <a:noFill/>
        </p:spPr>
      </p:pic>
      <p:pic>
        <p:nvPicPr>
          <p:cNvPr id="3074" name="Picture 2" descr="C:\Documents and Settings\3\Local Settings\Temporary Internet Files\Content.IE5\HFCT42AX\MC900431559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48400" y="3352800"/>
            <a:ext cx="1142857" cy="11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is Correct!</a:t>
            </a:r>
            <a:endParaRPr lang="en-US" dirty="0"/>
          </a:p>
        </p:txBody>
      </p:sp>
      <p:pic>
        <p:nvPicPr>
          <p:cNvPr id="2050" name="Picture 2" descr="C:\Documents and Settings\echaleki\Local Settings\Temporary Internet Files\Content.IE5\TFRFWF1U\MC900441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133600"/>
            <a:ext cx="4225925" cy="3682966"/>
          </a:xfrm>
          <a:prstGeom prst="rect">
            <a:avLst/>
          </a:prstGeom>
          <a:noFill/>
        </p:spPr>
      </p:pic>
      <p:pic>
        <p:nvPicPr>
          <p:cNvPr id="3" name="Picture 2" descr="C:\Documents and Settings\3\Local Settings\Temporary Internet Files\Content.IE5\08WGV36G\MC91021631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867400"/>
            <a:ext cx="1363236" cy="571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 Try Again!</a:t>
            </a:r>
            <a:endParaRPr lang="en-US" dirty="0"/>
          </a:p>
        </p:txBody>
      </p:sp>
      <p:pic>
        <p:nvPicPr>
          <p:cNvPr id="102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09800"/>
            <a:ext cx="3202686" cy="3084775"/>
          </a:xfrm>
          <a:prstGeom prst="rect">
            <a:avLst/>
          </a:prstGeom>
          <a:noFill/>
        </p:spPr>
      </p:pic>
      <p:pic>
        <p:nvPicPr>
          <p:cNvPr id="1027" name="Picture 3" descr="C:\Documents and Settings\3\Local Settings\Temporary Internet Files\Content.IE5\D5AXNUAW\MC90043268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105400"/>
            <a:ext cx="1295114" cy="1295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172200" cy="1143000"/>
          </a:xfrm>
        </p:spPr>
        <p:txBody>
          <a:bodyPr/>
          <a:lstStyle/>
          <a:p>
            <a:r>
              <a:rPr lang="en-US" dirty="0" smtClean="0"/>
              <a:t>Which is a circle?</a:t>
            </a:r>
            <a:endParaRPr lang="en-US" dirty="0"/>
          </a:p>
        </p:txBody>
      </p:sp>
      <p:pic>
        <p:nvPicPr>
          <p:cNvPr id="3" name="Picture 2" descr="C:\Documents and Settings\echaleki\Local Settings\Temporary Internet Files\Content.IE5\HFCT42AX\MC900232205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057400"/>
            <a:ext cx="1371600" cy="1487143"/>
          </a:xfrm>
          <a:prstGeom prst="rect">
            <a:avLst/>
          </a:prstGeom>
          <a:noFill/>
        </p:spPr>
      </p:pic>
      <p:pic>
        <p:nvPicPr>
          <p:cNvPr id="4" name="Picture 3" descr="C:\Documents and Settings\echaleki\Local Settings\Temporary Internet Files\Content.IE5\UH95GAST\MC900014103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905000"/>
            <a:ext cx="1488101" cy="1371600"/>
          </a:xfrm>
          <a:prstGeom prst="rect">
            <a:avLst/>
          </a:prstGeom>
          <a:noFill/>
        </p:spPr>
      </p:pic>
      <p:pic>
        <p:nvPicPr>
          <p:cNvPr id="5" name="Picture 4" descr="C:\Documents and Settings\echaleki\Local Settings\Temporary Internet Files\Content.IE5\RCL319C5\MC900290952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429000"/>
            <a:ext cx="1291628" cy="1674891"/>
          </a:xfrm>
          <a:prstGeom prst="rect">
            <a:avLst/>
          </a:prstGeom>
          <a:noFill/>
        </p:spPr>
      </p:pic>
      <p:pic>
        <p:nvPicPr>
          <p:cNvPr id="6" name="Picture 5" descr="C:\Documents and Settings\echaleki\Local Settings\Temporary Internet Files\Content.IE5\08WGV36G\MC900439586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4267200"/>
            <a:ext cx="1752600" cy="1752600"/>
          </a:xfrm>
          <a:prstGeom prst="rect">
            <a:avLst/>
          </a:prstGeom>
          <a:noFill/>
        </p:spPr>
      </p:pic>
      <p:pic>
        <p:nvPicPr>
          <p:cNvPr id="7" name="Picture 11" descr="C:\Documents and Settings\echaleki\Local Settings\Temporary Internet Files\Content.IE5\HFCT42AX\MC900048067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2133600"/>
            <a:ext cx="1274674" cy="876910"/>
          </a:xfrm>
          <a:prstGeom prst="rect">
            <a:avLst/>
          </a:prstGeom>
          <a:noFill/>
        </p:spPr>
      </p:pic>
      <p:pic>
        <p:nvPicPr>
          <p:cNvPr id="8" name="Picture 14" descr="C:\Documents and Settings\echaleki\Local Settings\Temporary Internet Files\Content.IE5\JRUSWSZC\MC900439610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7300" y="4495800"/>
            <a:ext cx="1811034" cy="1991353"/>
          </a:xfrm>
          <a:prstGeom prst="rect">
            <a:avLst/>
          </a:prstGeom>
          <a:noFill/>
        </p:spPr>
      </p:pic>
      <p:pic>
        <p:nvPicPr>
          <p:cNvPr id="9" name="Picture 15" descr="C:\Documents and Settings\echaleki\Local Settings\Temporary Internet Files\Content.IE5\SI6ZBZOB\MC900433883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4400" y="5029428"/>
            <a:ext cx="1828572" cy="1828572"/>
          </a:xfrm>
          <a:prstGeom prst="rect">
            <a:avLst/>
          </a:prstGeom>
          <a:noFill/>
        </p:spPr>
      </p:pic>
      <p:pic>
        <p:nvPicPr>
          <p:cNvPr id="10" name="Picture 2" descr="C:\Documents and Settings\3\Local Settings\Temporary Internet Files\Content.IE5\HFCT42AX\MC90043155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48400" y="3352800"/>
            <a:ext cx="1142857" cy="11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is Correct!</a:t>
            </a:r>
            <a:endParaRPr lang="en-US" dirty="0"/>
          </a:p>
        </p:txBody>
      </p:sp>
      <p:pic>
        <p:nvPicPr>
          <p:cNvPr id="2050" name="Picture 2" descr="C:\Documents and Settings\echaleki\Local Settings\Temporary Internet Files\Content.IE5\TFRFWF1U\MC900441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133600"/>
            <a:ext cx="4225925" cy="3682966"/>
          </a:xfrm>
          <a:prstGeom prst="rect">
            <a:avLst/>
          </a:prstGeom>
          <a:noFill/>
        </p:spPr>
      </p:pic>
      <p:pic>
        <p:nvPicPr>
          <p:cNvPr id="3" name="Picture 2" descr="C:\Documents and Settings\3\Local Settings\Temporary Internet Files\Content.IE5\08WGV36G\MC91021631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867400"/>
            <a:ext cx="1363236" cy="571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03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 Try Again!</a:t>
            </a:r>
            <a:endParaRPr lang="en-US" dirty="0"/>
          </a:p>
        </p:txBody>
      </p:sp>
      <p:pic>
        <p:nvPicPr>
          <p:cNvPr id="102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09800"/>
            <a:ext cx="3202686" cy="3084775"/>
          </a:xfrm>
          <a:prstGeom prst="rect">
            <a:avLst/>
          </a:prstGeom>
          <a:noFill/>
        </p:spPr>
      </p:pic>
      <p:pic>
        <p:nvPicPr>
          <p:cNvPr id="1027" name="Picture 3" descr="C:\Documents and Settings\3\Local Settings\Temporary Internet Files\Content.IE5\D5AXNUAW\MC900432686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105400"/>
            <a:ext cx="1295114" cy="1295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16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s Shapes 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Templates Shapes Green</Template>
  <TotalTime>266</TotalTime>
  <Words>32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Templates Shapes Green</vt:lpstr>
      <vt:lpstr>Guess the Shape</vt:lpstr>
      <vt:lpstr>Which is a square?</vt:lpstr>
      <vt:lpstr>That is Correct!</vt:lpstr>
      <vt:lpstr>Sorry Try Again!</vt:lpstr>
      <vt:lpstr>Which is a circle?</vt:lpstr>
      <vt:lpstr>That is Correct!</vt:lpstr>
      <vt:lpstr>Sorry Try Again!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Shapes</dc:title>
  <dc:creator>echaleki</dc:creator>
  <cp:lastModifiedBy>Evelyn Chaleki</cp:lastModifiedBy>
  <cp:revision>5</cp:revision>
  <dcterms:created xsi:type="dcterms:W3CDTF">2012-10-01T14:35:38Z</dcterms:created>
  <dcterms:modified xsi:type="dcterms:W3CDTF">2012-10-19T14:52:15Z</dcterms:modified>
</cp:coreProperties>
</file>