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52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02817-718E-4FB6-9290-D45FB5314565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698500"/>
            <a:ext cx="261937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4005F-8BD0-4145-8CAA-54AD63A8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948-7D67-4964-BC19-D123B3790F36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BF7-EDE3-4A42-B9E0-C451CCD0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0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948-7D67-4964-BC19-D123B3790F36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BF7-EDE3-4A42-B9E0-C451CCD0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5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948-7D67-4964-BC19-D123B3790F36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BF7-EDE3-4A42-B9E0-C451CCD0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8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948-7D67-4964-BC19-D123B3790F36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BF7-EDE3-4A42-B9E0-C451CCD0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0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948-7D67-4964-BC19-D123B3790F36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BF7-EDE3-4A42-B9E0-C451CCD0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948-7D67-4964-BC19-D123B3790F36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BF7-EDE3-4A42-B9E0-C451CCD0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9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948-7D67-4964-BC19-D123B3790F36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BF7-EDE3-4A42-B9E0-C451CCD0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2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948-7D67-4964-BC19-D123B3790F36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BF7-EDE3-4A42-B9E0-C451CCD0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3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948-7D67-4964-BC19-D123B3790F36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BF7-EDE3-4A42-B9E0-C451CCD0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7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948-7D67-4964-BC19-D123B3790F36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BF7-EDE3-4A42-B9E0-C451CCD0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9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948-7D67-4964-BC19-D123B3790F36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BF7-EDE3-4A42-B9E0-C451CCD0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2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20948-7D67-4964-BC19-D123B3790F36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6BF7-EDE3-4A42-B9E0-C451CCD0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4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53" y="228601"/>
            <a:ext cx="15313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53" y="1447800"/>
            <a:ext cx="1531374" cy="114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53" y="2743859"/>
            <a:ext cx="1526404" cy="114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53" y="4027875"/>
            <a:ext cx="1540781" cy="115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52" y="5334000"/>
            <a:ext cx="1540781" cy="115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212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8288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12485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 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4196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 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72712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 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639998"/>
            <a:ext cx="249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 1 hyperlinks to Slide 2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1611868"/>
            <a:ext cx="292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 squares hyperlink to Slide 3</a:t>
            </a:r>
          </a:p>
          <a:p>
            <a:r>
              <a:rPr lang="en-US" sz="1600" dirty="0" smtClean="0"/>
              <a:t>Other shapes hyperlink to Slide 4</a:t>
            </a:r>
            <a:endParaRPr lang="en-US" sz="16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53" y="6629400"/>
            <a:ext cx="1526404" cy="114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53" y="7924800"/>
            <a:ext cx="1540781" cy="115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8600" y="70104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 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8316525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 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81400" y="3048000"/>
            <a:ext cx="249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 3 hyperlinks to Slide 5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581400" y="4343400"/>
            <a:ext cx="249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 4 hyperlinks to Slide 2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581400" y="6934200"/>
            <a:ext cx="249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6 hyperlinks to Slide 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81400" y="8348246"/>
            <a:ext cx="2446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7 hyperlinks to Slide 5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581400" y="5562600"/>
            <a:ext cx="292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 Circles hyperlink to Slide 6</a:t>
            </a:r>
          </a:p>
          <a:p>
            <a:r>
              <a:rPr lang="en-US" sz="1600" dirty="0" smtClean="0"/>
              <a:t>Other shapes hyperlink to </a:t>
            </a:r>
            <a:r>
              <a:rPr lang="en-US" sz="1600" smtClean="0"/>
              <a:t>Slide 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282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68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 Chaleki</dc:creator>
  <cp:lastModifiedBy>Evelyn Chaleki</cp:lastModifiedBy>
  <cp:revision>2</cp:revision>
  <cp:lastPrinted>2012-10-19T14:34:48Z</cp:lastPrinted>
  <dcterms:created xsi:type="dcterms:W3CDTF">2012-10-18T11:43:04Z</dcterms:created>
  <dcterms:modified xsi:type="dcterms:W3CDTF">2012-10-19T14:46:16Z</dcterms:modified>
</cp:coreProperties>
</file>